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763" y="528638"/>
            <a:ext cx="8626475" cy="579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600" y="552450"/>
            <a:ext cx="8177213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" y="476672"/>
            <a:ext cx="7962900" cy="5725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" y="404664"/>
            <a:ext cx="8115300" cy="538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oa-zxj</dc:creator>
  <cp:lastModifiedBy>oa-zxj</cp:lastModifiedBy>
  <cp:revision>2</cp:revision>
  <dcterms:created xsi:type="dcterms:W3CDTF">2019-03-22T01:11:06Z</dcterms:created>
  <dcterms:modified xsi:type="dcterms:W3CDTF">2019-03-22T01:14:29Z</dcterms:modified>
</cp:coreProperties>
</file>